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8yyjwLYBaHCbQNBlJyQ4IoMhl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9335f4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g99335f4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9335f44d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99335f44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5268bb6a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ga5268bb6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9335f44d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99335f44d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2" name="Google Shape;22;p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4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0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0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5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7" name="Google Shape;37;p4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44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3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3" name="Google Shape;13;p3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7275" y="758951"/>
            <a:ext cx="10058400" cy="26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br>
              <a:rPr lang="pt-BR"/>
            </a:br>
            <a:r>
              <a:rPr lang="pt-BR"/>
              <a:t> </a:t>
            </a:r>
            <a:r>
              <a:rPr lang="pt-BR" b="1"/>
              <a:t>Acanno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00050" y="3719250"/>
            <a:ext cx="100584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UM JOGO ELETRÔNICO DE RPG COM ACESSIBILIDADE EM LIBRAS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Gabriel Barroso da Silva Lima (UEA)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Prof. Dr. Jucimar Maia da Silva Jr. (UEA)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Marcos Roberto dos Santos (UEA)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Almir de Oliveira Costa Junior (UEA)</a:t>
            </a:r>
            <a:endParaRPr b="1"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100050" y="5874075"/>
            <a:ext cx="10058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b="1"/>
              <a:t>{gbsl.snf17, mrdsantos, adjunior, jjunior}@uea.edu.br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/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725" y="639550"/>
            <a:ext cx="2144976" cy="214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650" y="639550"/>
            <a:ext cx="2268574" cy="21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da história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Protagonistas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Vilões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Elementos principais</a:t>
            </a:r>
            <a:endParaRPr/>
          </a:p>
          <a:p>
            <a:pPr marL="4500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dos cenários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Mapas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Casas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Localidades</a:t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712" y="1852605"/>
            <a:ext cx="3172575" cy="42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6B99B8AB-99F2-4AD4-9DD1-62707D2B6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FA6E613D-AA91-46BB-BB19-D8458ED335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Listados os textos do jogo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Tradução das falas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Validadas por um profissional em LIBRAS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Reprodução dos sinais em fotos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dos sinais vetoriais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Desenho feito pelo </a:t>
            </a:r>
            <a:r>
              <a:rPr lang="pt-BR" i="1"/>
              <a:t>Inkscape</a:t>
            </a:r>
            <a:r>
              <a:rPr lang="pt-BR"/>
              <a:t> por cima das fotos</a:t>
            </a:r>
            <a:endParaRPr/>
          </a:p>
        </p:txBody>
      </p:sp>
      <p:pic>
        <p:nvPicPr>
          <p:cNvPr id="174" name="Google Shape;1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053" y="1894775"/>
            <a:ext cx="4068942" cy="39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C2358895-444E-4322-AF9F-B7416FAEC6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5DC4726A-22D5-4792-AF64-7DA6751469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das variações de expressões faciais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16 expressões para cada sinal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Carregamento dos sinais no </a:t>
            </a:r>
            <a:r>
              <a:rPr lang="pt-BR" i="1"/>
              <a:t>FontForge</a:t>
            </a:r>
            <a:endParaRPr i="1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Cada sinal entra em um espaço correspondente </a:t>
            </a:r>
            <a:br>
              <a:rPr lang="pt-BR"/>
            </a:br>
            <a:r>
              <a:rPr lang="pt-BR"/>
              <a:t>a um caractere especial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Uma fonte para cada expressão facial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Utilização das fontes no </a:t>
            </a:r>
            <a:r>
              <a:rPr lang="pt-BR" i="1"/>
              <a:t>RPG Maker MV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Uso de </a:t>
            </a:r>
            <a:r>
              <a:rPr lang="pt-BR" i="1"/>
              <a:t>plugins </a:t>
            </a:r>
            <a:r>
              <a:rPr lang="pt-BR"/>
              <a:t>que permitem a configuração dos </a:t>
            </a:r>
            <a:br>
              <a:rPr lang="pt-BR"/>
            </a:br>
            <a:r>
              <a:rPr lang="pt-BR"/>
              <a:t>sinais e sua utilização</a:t>
            </a:r>
            <a:endParaRPr i="1"/>
          </a:p>
        </p:txBody>
      </p:sp>
      <p:pic>
        <p:nvPicPr>
          <p:cNvPr id="181" name="Google Shape;1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975" y="1941376"/>
            <a:ext cx="5000700" cy="409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398BBFB7-135D-4F47-A1FC-2FF9131F62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EF607F6B-469D-4C8C-A832-5ACA1BAAB8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9335f44d8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Trailer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76B03C89-37B2-468E-A47D-E5441D4AEC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;p1">
            <a:extLst>
              <a:ext uri="{FF2B5EF4-FFF2-40B4-BE49-F238E27FC236}">
                <a16:creationId xmlns:a16="http://schemas.microsoft.com/office/drawing/2014/main" id="{2A234508-DF4D-45FB-BFB7-D1507AB2B1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anno Trailer">
            <a:hlinkClick r:id="" action="ppaction://media"/>
            <a:extLst>
              <a:ext uri="{FF2B5EF4-FFF2-40B4-BE49-F238E27FC236}">
                <a16:creationId xmlns:a16="http://schemas.microsoft.com/office/drawing/2014/main" id="{8356972D-0CA0-416B-A3C0-5D44B66C9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inicial do jogo</a:t>
            </a:r>
            <a:endParaRPr/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4" y="2285999"/>
            <a:ext cx="7693209" cy="434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A0EA4221-10D0-43B6-B211-5D6640A13D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A4E568DA-6475-437E-9DBC-F0493B4DF6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de diálogo das interações</a:t>
            </a:r>
            <a:endParaRPr/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2508" y="2332361"/>
            <a:ext cx="3870794" cy="21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3561" y="2332534"/>
            <a:ext cx="3870795" cy="21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042" y="2332360"/>
            <a:ext cx="3857328" cy="217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798" y="4508995"/>
            <a:ext cx="3846709" cy="216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9039" y="4508996"/>
            <a:ext cx="3884521" cy="21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6698" y="4495269"/>
            <a:ext cx="3871055" cy="218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CFCAD7C4-C15B-4EC5-A006-304FCC4C4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D0252F78-1B31-4DBE-9751-999B0A89308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Menu do jogo</a:t>
            </a:r>
            <a:endParaRPr/>
          </a:p>
        </p:txBody>
      </p:sp>
      <p:pic>
        <p:nvPicPr>
          <p:cNvPr id="220" name="Google Shape;2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5" y="2280558"/>
            <a:ext cx="7693210" cy="435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446EDE99-ABF4-4C11-8FF3-F9D01F9DA2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8FFB9403-2101-4284-89EA-1E5663986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de batalha do jogo</a:t>
            </a:r>
            <a:endParaRPr/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4" y="2280558"/>
            <a:ext cx="7693209" cy="42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526AAF9E-CBC0-4BF8-82FC-C1B286854B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64C2348C-A8F4-4156-8C4A-1509E8CD4D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Comunidade surda busca que suas especificidades sejam atendidas e respeitadas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Longo caminho a percorrer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Acanno busca atender essa necessidade na área do entretenimento pelos jogos eletrônicos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Jogo será expandido.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Ainda não testado, mas aprovado por especialistas em desenvolvimento de jogos ou LIBRAS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302976DD-E5F1-4666-BD22-5ED7717B19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749D8043-FAF4-4EE9-8C20-BF39C0DC25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Necessidade de maior difusão de LIBRAS no Brasil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Ampliação de acessibilidade linguística</a:t>
            </a:r>
            <a:endParaRPr/>
          </a:p>
          <a:p>
            <a:pPr marL="4500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Há um aparato legal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Presença de tradutores ou intérpretes em escolas, empresas, eventos</a:t>
            </a:r>
            <a:endParaRPr/>
          </a:p>
          <a:p>
            <a:pPr marL="369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Longo caminho ainda precisa ser percorrido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2F439E02-89DE-4B3B-A929-C34F81F783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0546EA71-E9F1-431D-B85A-A7E4F3A65F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268bb6ac_0_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Agradecimentos</a:t>
            </a:r>
            <a:endParaRPr/>
          </a:p>
        </p:txBody>
      </p:sp>
      <p:sp>
        <p:nvSpPr>
          <p:cNvPr id="239" name="Google Shape;239;ga5268bb6ac_0_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9144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Os autores agradecem ao LUDUS Lab. e a Universidade do Estado do Amazonas (UEA) pela ajuda na elaboração do artigo. Os resultados desse trabalho foram publicados por meio das atividades de pesquisa e desenvolvimento do Projeto ARKADE, financiados pela TRANSIRE FABRICAÇÃO DE COMPONENTES ELETRÔNICOS LTDA, com o suporte da SUFRAMA sobre os termos da Lei Federal No 8.387/1991.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4E717300-0A5E-4DE8-810E-1E1AEBE53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7385E550-A132-4FE2-A4A6-720DD4ED93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Bisol, C. A., &amp; Valentini, C. B</a:t>
            </a:r>
            <a:r>
              <a:rPr lang="pt-BR" b="0" i="1" u="none" strike="noStrike">
                <a:solidFill>
                  <a:srgbClr val="000000"/>
                </a:solidFill>
              </a:rPr>
              <a:t>. </a:t>
            </a:r>
            <a:r>
              <a:rPr lang="pt-BR" b="0" i="0" u="none" strike="noStrike">
                <a:solidFill>
                  <a:srgbClr val="000000"/>
                </a:solidFill>
              </a:rPr>
              <a:t>(2011). Surdez e Deficiência Auditiva - qual a diferença?. Recuperado em 01 de Junho, 2020, de https://bit.ly/32JVvkC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BRASIL. Lei nº 10.436, de 24 de abril de 2002. (2002, 24 abril). Dispõe sobre a Língua Brasileira de Sinais – LIBRAS e dá outras providências. Recuperado em 01 de Junho, 2020 de https://bit.ly/2RGq9oT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Buarque, C. (2011). Projeto de Lei nº 2040, de 2011. Estabelece condições de oferta de ensino da Língua Brasileira de Sinais (LIBRAS), em todas as etapas e modalidades da educação básica (Arquivada). Recuperado em 1 de Junho, 2020, de https://bit.ly/32LpxVb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Fundação Getúlio Vargas. (2020). Brasil tem 424 milhões de dispositivos digitais em uso, revela a 31ª Pesquisa Anual do FGVcia. Recuperado em 14 de Julho, 2020, de </a:t>
            </a:r>
            <a:r>
              <a:rPr lang="pt-BR">
                <a:solidFill>
                  <a:srgbClr val="000000"/>
                </a:solidFill>
              </a:rPr>
              <a:t>https://bit.ly/32KRCw3 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B0966DCA-0C6B-474D-8D5B-7153DBD154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8B1086AC-38DE-496F-A6BB-179C0E193B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Gabrilli, M. (2019). Projeto de Lei nº5188, de 2019. Determina que as instituições de ensino da educação básica, públicas e privadas, mantenham profissional intérprete da Língua Brasileira de Sinais (LIBRAS) para o atendimento de pais ou responsáveis surdos. Recuperado em 1 de Junho, 2020, de https://bit.ly/33LFXwf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Grupo de Mídia Interativa da Unifor. (2013). Memolibras – Conhecendo os Animais na Língua Brasileira de Sinais. Recuperado em 15 de Setembro, 2020, de https://bit.ly/3iQyBxK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Brasileiro de Geografia e Estatística. (2019). Educação 2019. Recuperado em 01 de Junho, 2020, de https://bit.ly/3hPqC2C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de Tecnologia da Amazônia. (2020). Vega. Recuperado em 14 de Setembro, 2020, de https://bit.ly/32KE6Zp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Nacional de Geografia e Estatística. (2010). Censo Demográfico 2010: Deficientes auditivos. Recuperado em 01 de Junho, 2020, de https://bit.ly/2FSRqSa 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8148CD3E-8209-4805-9018-941AA736FD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C7CE23ED-47DC-45D5-88E4-60E735452D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Leite, H. (2015). Projeto de Lei nº1690, de 2015. Torna obrigatória a presença de tradutor e intérprete de LIBRAS - Língua Portuguesa, para viabilizar o acesso à comunicação, à informação e à educação de alunos surdos. Recuperado em 1 de Junho, 2020, de https://bit.ly/3iMsDhq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Luciano. N. (2018). Telefonia celular alcança 98,2% da população brasileira. Recuperado em 10 de Novembro, 2019, de https://bit.ly/3cg0uNh</a:t>
            </a:r>
            <a:endParaRPr>
              <a:solidFill>
                <a:srgbClr val="000000"/>
              </a:solidFill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Martins, H. (2018). Censo aponta que escolas públicas ainda têm deficiências de infraestrutura. Recuperado em 01 de Junho, 2020, de https://bit.ly/3iMNUrl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Melo, I. R. P. (2012). O uso de jogos eletrônicos como ferramenta de ensino: um estudo da suíte de jogos Gcompris. Recuperado em 12 de Setembro, 2020, de https://bit.ly/3hGZiU5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Noclaf Tech. (2016). Alfabeto LIBRAS. Recuperado em 12 de Setembro, 2020, de https://bit.ly/32I61sG 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CA3A318E-7B91-441E-8153-435E89C07C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56544F40-F6B5-4FED-8E06-FCC135051D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335f44d8_0_8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63" name="Google Shape;263;g99335f44d8_0_88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51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 dirty="0">
                <a:solidFill>
                  <a:srgbClr val="000000"/>
                </a:solidFill>
              </a:rPr>
              <a:t>Oliveira, R, C. A, Marques, R. R. (Ano II, N. I, 2014). Uso da variação linguística na língua brasileira de sinais. Revista Diálogos, 85-91. 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 dirty="0" err="1">
                <a:solidFill>
                  <a:srgbClr val="000000"/>
                </a:solidFill>
              </a:rPr>
              <a:t>Schlünzen</a:t>
            </a:r>
            <a:r>
              <a:rPr lang="pt-BR" b="0" i="0" u="none" strike="noStrike" dirty="0">
                <a:solidFill>
                  <a:srgbClr val="000000"/>
                </a:solidFill>
              </a:rPr>
              <a:t>, Elisa T. M., Benedetto, Laís dos S. Di, Santos, Danielle A. do N. dos. (2012). O que é LIBRAS? - volume 11 - D24 - Unesp/UNIVESP - 1a edição 2012 graduação em Pedagogia. Recuperado em 02 de Junho, 2020, de https://bit.ly/2ZTSvAB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 dirty="0">
                <a:solidFill>
                  <a:srgbClr val="000000"/>
                </a:solidFill>
              </a:rPr>
              <a:t>Valente, J. (2019). Brasil é 5º país em ranking de uso diário de celulares no mundo. Recuperado em 01 de Junho, 2020, de https://bit.ly/3ky0FXi 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 dirty="0" err="1">
                <a:solidFill>
                  <a:srgbClr val="000000"/>
                </a:solidFill>
              </a:rPr>
              <a:t>Westin</a:t>
            </a:r>
            <a:r>
              <a:rPr lang="pt-BR" b="0" i="0" u="none" strike="noStrike" dirty="0">
                <a:solidFill>
                  <a:srgbClr val="000000"/>
                </a:solidFill>
              </a:rPr>
              <a:t>, R. (2019). Baixo alcance da língua de sinais leva surdos ao isolamento; Recuperado em 09 de Novembro, 2019, de https://bit.ly/3kxgDAR</a:t>
            </a:r>
            <a:endParaRPr dirty="0"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DB564EF5-F786-4582-906A-D06BE3AB52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1F2B1785-C200-40E7-9C6E-1E85CE8051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dirty="0"/>
              <a:t>Perguntas?</a:t>
            </a:r>
            <a:endParaRPr dirty="0"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BAAEC321-A193-455B-88F0-536A64373C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;p1">
            <a:extLst>
              <a:ext uri="{FF2B5EF4-FFF2-40B4-BE49-F238E27FC236}">
                <a16:creationId xmlns:a16="http://schemas.microsoft.com/office/drawing/2014/main" id="{7B8D5D9D-25FF-467E-B8D1-3CA7D5763C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Entretenimento dos jogos eletrônicos pouco explorado.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Desenvolvimento de um jogo em LIBRAS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Inclusivo para alunos surdos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Uso da base de usuários dos smartphones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2D7E1D62-2C95-4E89-9B59-0C59BFD4E9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E49C2DF0-6E12-4093-840E-F84E208ECE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Falta de infraestrutura adequada prejudica a educação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LIBRAS não possui um protagonismo no currículo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Problemática se estende a outros setores da sociedade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Número crescente de usuários de </a:t>
            </a:r>
            <a:r>
              <a:rPr lang="pt-BR" i="1"/>
              <a:t>smartphones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Utilização da base de usuários para tornar o jogo acessível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258EDB6F-0565-4AB5-8B2D-DFE3852A35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0E692388-0206-42CA-94B3-1E6638FCB0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Outros projetos buscam trazer a LIBRAS para os jogos: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Vega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Memolibras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Alfabeto Libras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1E9062AB-4F56-4A1C-840B-E360A68D1B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BC2058E9-957F-4274-9B2C-AF9A9D4340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2A4509-CAD2-4F76-A7D7-D8837C72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74" y="4175772"/>
            <a:ext cx="3455986" cy="195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1">
            <a:extLst>
              <a:ext uri="{FF2B5EF4-FFF2-40B4-BE49-F238E27FC236}">
                <a16:creationId xmlns:a16="http://schemas.microsoft.com/office/drawing/2014/main" id="{5055AADF-FDD2-4249-9E48-6A348ED0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733" y="1967663"/>
            <a:ext cx="3455986" cy="195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1A23C-5E28-4861-AB6C-D39AEED6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733" y="4143776"/>
            <a:ext cx="3455987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Eles fragmentam a língua de sinais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Limitado ao ensino de letras, palavras, frases e expressões de uma forma não conjunta. 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Acanno se diferencia dos jogos apresentados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Variedade de itens lexicais mais ampla e diversificada</a:t>
            </a:r>
            <a:endParaRPr/>
          </a:p>
          <a:p>
            <a:pPr marL="54864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Exibe o valor semântico dos sinais, dependendo do contexto enunciativo</a:t>
            </a:r>
            <a:endParaRPr/>
          </a:p>
          <a:p>
            <a:pPr marL="54864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Organizado sintaticamente de acordo com o sistema linguístico da LIBRAS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0B12E496-EE3C-41DC-97D0-BE1F333BAA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768AFB49-5B8B-4FDC-A44A-9674635942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Metodologia ágil, iterativa e incremental</a:t>
            </a:r>
            <a:endParaRPr/>
          </a:p>
          <a:p>
            <a:pPr marL="36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Etapas de desenvolvimento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Idealização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Protótipo de média fidelidade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Protótipo de alta fidelidade</a:t>
            </a:r>
            <a:endParaRPr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822" y="4125235"/>
            <a:ext cx="10097898" cy="199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22000B24-9465-47F1-9DA5-96BAD5460D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C7E8D3AE-A85A-46D7-A083-B43AC354AF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Referencial Teórico</a:t>
            </a:r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RPG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Jogador controla um ou mais personagens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Progressão do jogo acompanha a sua história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Saga do herói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NPC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Personagens não jogáveis do jogo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Compõem o mundo e auxiliam na composição do ambiente e narrativa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EFCD55AC-CAAC-4DAD-B70A-70566995E3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969165FF-2E82-4357-98EE-5C7A8E857D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Referencial Teórico</a:t>
            </a:r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LIBRAS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Forma de comunicação e expressão.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Estrutura gramatical própria e natureza visual-motora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Língua oficial brasileira.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Produzida pelas mãos, movimentos e expressões faciais e corporais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Variações linguísticas de região para região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Surdo e deficiente auditivo são termos diferentes</a:t>
            </a:r>
            <a:endParaRPr/>
          </a:p>
        </p:txBody>
      </p:sp>
      <p:pic>
        <p:nvPicPr>
          <p:cNvPr id="2" name="Google Shape;104;p1">
            <a:extLst>
              <a:ext uri="{FF2B5EF4-FFF2-40B4-BE49-F238E27FC236}">
                <a16:creationId xmlns:a16="http://schemas.microsoft.com/office/drawing/2014/main" id="{EDB3F7B2-3F67-458A-BCBB-E6007EB8A1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69" y="209910"/>
            <a:ext cx="1450758" cy="145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;p1">
            <a:extLst>
              <a:ext uri="{FF2B5EF4-FFF2-40B4-BE49-F238E27FC236}">
                <a16:creationId xmlns:a16="http://schemas.microsoft.com/office/drawing/2014/main" id="{2D17F14B-9C36-4829-B22C-14CBDD610A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367" y="202947"/>
            <a:ext cx="1534353" cy="145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1327</Words>
  <Application>Microsoft Office PowerPoint</Application>
  <PresentationFormat>Widescreen</PresentationFormat>
  <Paragraphs>153</Paragraphs>
  <Slides>25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Arial</vt:lpstr>
      <vt:lpstr>Calibri</vt:lpstr>
      <vt:lpstr>Retrospectiva</vt:lpstr>
      <vt:lpstr>  Acanno</vt:lpstr>
      <vt:lpstr>Introdução</vt:lpstr>
      <vt:lpstr>Introdução</vt:lpstr>
      <vt:lpstr>Justificativa</vt:lpstr>
      <vt:lpstr>Projetos relacionados</vt:lpstr>
      <vt:lpstr>Projetos relacionados</vt:lpstr>
      <vt:lpstr>Metodologia</vt:lpstr>
      <vt:lpstr>Referencial Teórico</vt:lpstr>
      <vt:lpstr>Referencial Teórico</vt:lpstr>
      <vt:lpstr>Desenvolvimento</vt:lpstr>
      <vt:lpstr>Desenvolvimento</vt:lpstr>
      <vt:lpstr>Desenvolvimento</vt:lpstr>
      <vt:lpstr>Trailer</vt:lpstr>
      <vt:lpstr>Apresentação do PowerPoint</vt:lpstr>
      <vt:lpstr>Software</vt:lpstr>
      <vt:lpstr>Software</vt:lpstr>
      <vt:lpstr>Software</vt:lpstr>
      <vt:lpstr>Software</vt:lpstr>
      <vt:lpstr>Conclusão</vt:lpstr>
      <vt:lpstr>Agradecimentos</vt:lpstr>
      <vt:lpstr>Referências</vt:lpstr>
      <vt:lpstr>Referências</vt:lpstr>
      <vt:lpstr>Referências</vt:lpstr>
      <vt:lpstr>Referências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Acanno</dc:title>
  <dc:creator>gabriel barroso</dc:creator>
  <cp:lastModifiedBy>gabriel barroso</cp:lastModifiedBy>
  <cp:revision>3</cp:revision>
  <dcterms:created xsi:type="dcterms:W3CDTF">2020-07-17T22:34:58Z</dcterms:created>
  <dcterms:modified xsi:type="dcterms:W3CDTF">2020-10-28T21:13:24Z</dcterms:modified>
</cp:coreProperties>
</file>